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8" r:id="rId3"/>
    <p:sldId id="267" r:id="rId4"/>
    <p:sldId id="270" r:id="rId5"/>
    <p:sldId id="273" r:id="rId6"/>
    <p:sldId id="274" r:id="rId7"/>
    <p:sldId id="271" r:id="rId8"/>
    <p:sldId id="272" r:id="rId9"/>
    <p:sldId id="265" r:id="rId10"/>
    <p:sldId id="269" r:id="rId11"/>
  </p:sldIdLst>
  <p:sldSz cx="9144000" cy="6858000" type="screen4x3"/>
  <p:notesSz cx="6858000" cy="9144000"/>
  <p:embeddedFontLst>
    <p:embeddedFont>
      <p:font typeface="Constantia" panose="02030602050306030303" pitchFamily="18" charset="0"/>
      <p:regular r:id="rId12"/>
      <p:bold r:id="rId13"/>
      <p:italic r:id="rId14"/>
      <p:boldItalic r:id="rId15"/>
    </p:embeddedFont>
    <p:embeddedFont>
      <p:font typeface="Wingdings 2" panose="05020102010507070707" pitchFamily="18" charset="2"/>
      <p:regular r:id="rId16"/>
    </p:embeddedFont>
  </p:embeddedFont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676" autoAdjust="0"/>
  </p:normalViewPr>
  <p:slideViewPr>
    <p:cSldViewPr>
      <p:cViewPr varScale="1">
        <p:scale>
          <a:sx n="126" d="100"/>
          <a:sy n="126" d="100"/>
        </p:scale>
        <p:origin x="-119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699804"/>
            <a:ext cx="83058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Title 27"/>
          <p:cNvSpPr>
            <a:spLocks noGrp="1"/>
          </p:cNvSpPr>
          <p:nvPr>
            <p:ph type="ctrTitle"/>
          </p:nvPr>
        </p:nvSpPr>
        <p:spPr>
          <a:xfrm>
            <a:off x="457200" y="1433732"/>
            <a:ext cx="83058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463626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708574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540348" y="3526302"/>
            <a:ext cx="4572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E14B6-B683-4553-9C8A-2BCFA0C0E160}" type="datetimeFigureOut">
              <a:rPr lang="cs-CZ" smtClean="0"/>
              <a:t>13.06.2019</a:t>
            </a:fld>
            <a:endParaRPr lang="cs-CZ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83533A-314F-48DE-A340-059487C6C33E}" type="slidenum">
              <a:rPr lang="cs-CZ" smtClean="0"/>
              <a:t>‹#›</a:t>
            </a:fld>
            <a:endParaRPr lang="cs-CZ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cs-CZ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E14B6-B683-4553-9C8A-2BCFA0C0E160}" type="datetimeFigureOut">
              <a:rPr lang="cs-CZ" smtClean="0"/>
              <a:t>13.06.2019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3533A-314F-48DE-A340-059487C6C33E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E14B6-B683-4553-9C8A-2BCFA0C0E160}" type="datetimeFigureOut">
              <a:rPr lang="cs-CZ" smtClean="0"/>
              <a:t>13.06.2019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3533A-314F-48DE-A340-059487C6C33E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F9E14B6-B683-4553-9C8A-2BCFA0C0E160}" type="datetimeFigureOut">
              <a:rPr lang="cs-CZ" smtClean="0"/>
              <a:t>13.06.2019</a:t>
            </a:fld>
            <a:endParaRPr lang="cs-CZ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4683533A-314F-48DE-A340-059487C6C33E}" type="slidenum">
              <a:rPr lang="cs-CZ" smtClean="0"/>
              <a:t>‹#›</a:t>
            </a:fld>
            <a:endParaRPr lang="cs-CZ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E14B6-B683-4553-9C8A-2BCFA0C0E160}" type="datetimeFigureOut">
              <a:rPr lang="cs-CZ" smtClean="0"/>
              <a:t>13.06.2019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3533A-314F-48DE-A340-059487C6C33E}" type="slidenum">
              <a:rPr lang="cs-CZ" smtClean="0"/>
              <a:t>‹#›</a:t>
            </a:fld>
            <a:endParaRPr lang="cs-CZ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05200"/>
            <a:ext cx="79248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958864"/>
            <a:ext cx="79248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85800" y="4916992"/>
            <a:ext cx="79248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E14B6-B683-4553-9C8A-2BCFA0C0E160}" type="datetimeFigureOut">
              <a:rPr lang="cs-CZ" smtClean="0"/>
              <a:t>13.06.2019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3533A-314F-48DE-A340-059487C6C33E}" type="slidenum">
              <a:rPr lang="cs-CZ" smtClean="0"/>
              <a:t>‹#›</a:t>
            </a:fld>
            <a:endParaRPr lang="cs-CZ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3533A-314F-48DE-A340-059487C6C33E}" type="slidenum">
              <a:rPr lang="cs-CZ" smtClean="0"/>
              <a:t>‹#›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E14B6-B683-4553-9C8A-2BCFA0C0E160}" type="datetimeFigureOut">
              <a:rPr lang="cs-CZ" smtClean="0"/>
              <a:t>13.06.2019</a:t>
            </a:fld>
            <a:endParaRPr lang="cs-C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>
          <a:xfrm>
            <a:off x="457200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4" name="Content Placeholder 33"/>
          <p:cNvSpPr>
            <a:spLocks noGrp="1"/>
          </p:cNvSpPr>
          <p:nvPr>
            <p:ph sz="quarter" idx="4"/>
          </p:nvPr>
        </p:nvSpPr>
        <p:spPr>
          <a:xfrm>
            <a:off x="4649788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idx="3"/>
          </p:nvPr>
        </p:nvSpPr>
        <p:spPr>
          <a:xfrm>
            <a:off x="4648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62945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54880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E14B6-B683-4553-9C8A-2BCFA0C0E160}" type="datetimeFigureOut">
              <a:rPr lang="cs-CZ" smtClean="0"/>
              <a:t>13.06.2019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3533A-314F-48DE-A340-059487C6C33E}" type="slidenum">
              <a:rPr lang="cs-CZ" smtClean="0"/>
              <a:t>‹#›</a:t>
            </a:fld>
            <a:endParaRPr lang="cs-CZ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E14B6-B683-4553-9C8A-2BCFA0C0E160}" type="datetimeFigureOut">
              <a:rPr lang="cs-CZ" smtClean="0"/>
              <a:t>13.06.2019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3533A-314F-48DE-A340-059487C6C33E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8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62484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781800" y="1600200"/>
            <a:ext cx="1984248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1" name="Title 30"/>
          <p:cNvSpPr>
            <a:spLocks noGrp="1"/>
          </p:cNvSpPr>
          <p:nvPr>
            <p:ph type="title"/>
          </p:nvPr>
        </p:nvSpPr>
        <p:spPr>
          <a:xfrm>
            <a:off x="6781800" y="457200"/>
            <a:ext cx="1981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F9E14B6-B683-4553-9C8A-2BCFA0C0E160}" type="datetimeFigureOut">
              <a:rPr lang="cs-CZ" smtClean="0"/>
              <a:t>13.06.2019</a:t>
            </a:fld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683533A-314F-48DE-A340-059487C6C33E}" type="slidenum">
              <a:rPr lang="cs-CZ" smtClean="0"/>
              <a:t>‹#›</a:t>
            </a:fld>
            <a:endParaRPr lang="cs-CZ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cs-CZ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9400" y="457200"/>
            <a:ext cx="20574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457200"/>
            <a:ext cx="60198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29400" y="1600200"/>
            <a:ext cx="20574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E14B6-B683-4553-9C8A-2BCFA0C0E160}" type="datetimeFigureOut">
              <a:rPr lang="cs-CZ" smtClean="0"/>
              <a:t>13.06.2019</a:t>
            </a:fld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83533A-314F-48DE-A340-059487C6C33E}" type="slidenum">
              <a:rPr lang="cs-CZ" smtClean="0"/>
              <a:t>‹#›</a:t>
            </a:fld>
            <a:endParaRPr lang="cs-CZ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cs-CZ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FF9E14B6-B683-4553-9C8A-2BCFA0C0E160}" type="datetimeFigureOut">
              <a:rPr lang="cs-CZ" smtClean="0"/>
              <a:t>13.06.2019</a:t>
            </a:fld>
            <a:endParaRPr lang="cs-CZ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cs-CZ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fld id="{4683533A-314F-48DE-A340-059487C6C33E}" type="slidenum">
              <a:rPr lang="cs-CZ" smtClean="0"/>
              <a:t>‹#›</a:t>
            </a:fld>
            <a:endParaRPr lang="cs-CZ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sz="4000" dirty="0" smtClean="0"/>
              <a:t>Vol. </a:t>
            </a:r>
            <a:r>
              <a:rPr lang="en-US" sz="6600" dirty="0"/>
              <a:t>5</a:t>
            </a:r>
            <a:r>
              <a:rPr lang="cs-CZ" sz="4000" dirty="0" smtClean="0"/>
              <a:t> – </a:t>
            </a:r>
            <a:r>
              <a:rPr lang="en-US" sz="4000" dirty="0" err="1" smtClean="0"/>
              <a:t>Průmyslová</a:t>
            </a:r>
            <a:r>
              <a:rPr lang="en-US" sz="4000" dirty="0" smtClean="0"/>
              <a:t> </a:t>
            </a:r>
            <a:r>
              <a:rPr lang="en-US" sz="4000" dirty="0" err="1" smtClean="0"/>
              <a:t>revoluce</a:t>
            </a:r>
            <a:endParaRPr lang="cs-CZ" sz="40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sz="7200" dirty="0" smtClean="0"/>
              <a:t>Co by kdyby?</a:t>
            </a:r>
            <a:endParaRPr lang="cs-CZ" sz="7200" dirty="0"/>
          </a:p>
        </p:txBody>
      </p:sp>
      <p:sp>
        <p:nvSpPr>
          <p:cNvPr id="4" name="TextBox 3"/>
          <p:cNvSpPr txBox="1"/>
          <p:nvPr/>
        </p:nvSpPr>
        <p:spPr>
          <a:xfrm>
            <a:off x="2195736" y="5373216"/>
            <a:ext cx="4896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3200" dirty="0" smtClean="0">
                <a:solidFill>
                  <a:srgbClr val="19FC08"/>
                </a:solidFill>
                <a:latin typeface="+mj-lt"/>
              </a:rPr>
              <a:t>Janir Killman</a:t>
            </a:r>
            <a:endParaRPr lang="cs-CZ" sz="3200" dirty="0">
              <a:solidFill>
                <a:srgbClr val="19FC08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3628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996952"/>
            <a:ext cx="7288331" cy="34884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Zástupný symbol pro obsah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Udržení</a:t>
            </a:r>
            <a:r>
              <a:rPr lang="en-US" dirty="0" smtClean="0"/>
              <a:t> </a:t>
            </a:r>
            <a:r>
              <a:rPr lang="en-US" dirty="0" err="1" smtClean="0"/>
              <a:t>Maxmiliána</a:t>
            </a:r>
            <a:r>
              <a:rPr lang="en-US" dirty="0" smtClean="0"/>
              <a:t> I.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mexickém</a:t>
            </a:r>
            <a:r>
              <a:rPr lang="en-US" dirty="0" smtClean="0"/>
              <a:t> </a:t>
            </a:r>
            <a:r>
              <a:rPr lang="en-US" dirty="0" err="1" smtClean="0"/>
              <a:t>trůně</a:t>
            </a:r>
            <a:r>
              <a:rPr lang="en-US" dirty="0" smtClean="0"/>
              <a:t>.</a:t>
            </a:r>
            <a:endParaRPr lang="en-US" dirty="0" smtClean="0"/>
          </a:p>
          <a:p>
            <a:endParaRPr lang="cs-CZ" dirty="0"/>
          </a:p>
        </p:txBody>
      </p:sp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Úkoly pro cestovatele časem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4569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341" y="404664"/>
            <a:ext cx="5864275" cy="329458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068960"/>
            <a:ext cx="5984665" cy="336637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Období</a:t>
            </a:r>
            <a:r>
              <a:rPr lang="en-US" dirty="0" smtClean="0"/>
              <a:t> </a:t>
            </a:r>
            <a:r>
              <a:rPr lang="en-US" dirty="0" err="1" smtClean="0"/>
              <a:t>konce</a:t>
            </a:r>
            <a:r>
              <a:rPr lang="en-US" dirty="0" smtClean="0"/>
              <a:t> 18. a 19. </a:t>
            </a:r>
            <a:r>
              <a:rPr lang="en-US" dirty="0" err="1" smtClean="0"/>
              <a:t>století</a:t>
            </a:r>
            <a:r>
              <a:rPr lang="en-US" dirty="0" smtClean="0"/>
              <a:t> </a:t>
            </a:r>
            <a:r>
              <a:rPr lang="en-US" dirty="0" err="1" smtClean="0"/>
              <a:t>převážně</a:t>
            </a:r>
            <a:r>
              <a:rPr lang="en-US" dirty="0" smtClean="0"/>
              <a:t> v </a:t>
            </a:r>
            <a:r>
              <a:rPr lang="en-US" dirty="0" err="1" smtClean="0"/>
              <a:t>Evropě</a:t>
            </a:r>
            <a:r>
              <a:rPr lang="en-US" dirty="0" smtClean="0"/>
              <a:t> a </a:t>
            </a:r>
            <a:r>
              <a:rPr lang="en-US" dirty="0" err="1" smtClean="0"/>
              <a:t>Americe</a:t>
            </a:r>
            <a:endParaRPr lang="cs-CZ" dirty="0" smtClean="0"/>
          </a:p>
          <a:p>
            <a:r>
              <a:rPr lang="en-US" dirty="0" err="1" smtClean="0"/>
              <a:t>Přechod</a:t>
            </a:r>
            <a:r>
              <a:rPr lang="en-US" dirty="0" smtClean="0"/>
              <a:t> od </a:t>
            </a:r>
            <a:r>
              <a:rPr lang="en-US" dirty="0" err="1" smtClean="0"/>
              <a:t>ruční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strojové</a:t>
            </a:r>
            <a:r>
              <a:rPr lang="en-US" dirty="0" smtClean="0"/>
              <a:t> </a:t>
            </a:r>
            <a:r>
              <a:rPr lang="en-US" dirty="0" err="1" smtClean="0"/>
              <a:t>výrobě</a:t>
            </a:r>
            <a:r>
              <a:rPr lang="en-US" dirty="0" smtClean="0"/>
              <a:t>. </a:t>
            </a:r>
            <a:r>
              <a:rPr lang="en-US" dirty="0" err="1" smtClean="0"/>
              <a:t>Specializace</a:t>
            </a:r>
            <a:endParaRPr lang="cs-CZ" dirty="0" smtClean="0"/>
          </a:p>
          <a:p>
            <a:r>
              <a:rPr lang="en-US" dirty="0" err="1" smtClean="0"/>
              <a:t>Šíří</a:t>
            </a:r>
            <a:r>
              <a:rPr lang="en-US" dirty="0" smtClean="0"/>
              <a:t> se z </a:t>
            </a:r>
            <a:r>
              <a:rPr lang="en-US" dirty="0" err="1" smtClean="0"/>
              <a:t>Velké</a:t>
            </a:r>
            <a:r>
              <a:rPr lang="en-US" dirty="0" smtClean="0"/>
              <a:t> </a:t>
            </a:r>
            <a:r>
              <a:rPr lang="en-US" dirty="0" err="1" smtClean="0"/>
              <a:t>Británie</a:t>
            </a:r>
            <a:endParaRPr lang="cs-CZ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Průmyslová</a:t>
            </a:r>
            <a:r>
              <a:rPr lang="en-US" dirty="0" smtClean="0"/>
              <a:t> </a:t>
            </a:r>
            <a:r>
              <a:rPr lang="en-US" dirty="0" err="1" smtClean="0"/>
              <a:t>revoluce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8189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628800"/>
            <a:ext cx="6368159" cy="42484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ástupný symbol pro obsah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1769-1821</a:t>
            </a:r>
            <a:endParaRPr lang="en-US" dirty="0"/>
          </a:p>
          <a:p>
            <a:r>
              <a:rPr lang="en-US" dirty="0" err="1" smtClean="0"/>
              <a:t>Císař</a:t>
            </a:r>
            <a:r>
              <a:rPr lang="en-US" dirty="0" smtClean="0"/>
              <a:t> 1804-1814 a 110 </a:t>
            </a:r>
            <a:r>
              <a:rPr lang="en-US" dirty="0" err="1" smtClean="0"/>
              <a:t>dní</a:t>
            </a:r>
            <a:r>
              <a:rPr lang="en-US" dirty="0" smtClean="0"/>
              <a:t> </a:t>
            </a:r>
            <a:r>
              <a:rPr lang="en-US" dirty="0" err="1" smtClean="0"/>
              <a:t>roku</a:t>
            </a:r>
            <a:r>
              <a:rPr lang="en-US" dirty="0" smtClean="0"/>
              <a:t> 1815</a:t>
            </a:r>
            <a:endParaRPr lang="en-US" dirty="0" smtClean="0"/>
          </a:p>
          <a:p>
            <a:r>
              <a:rPr lang="en-US" dirty="0" err="1" smtClean="0"/>
              <a:t>Tažení</a:t>
            </a:r>
            <a:r>
              <a:rPr lang="en-US" dirty="0" smtClean="0"/>
              <a:t> do Ruska, </a:t>
            </a:r>
            <a:r>
              <a:rPr lang="en-US" dirty="0" err="1" smtClean="0"/>
              <a:t>bitva</a:t>
            </a:r>
            <a:r>
              <a:rPr lang="en-US" dirty="0" smtClean="0"/>
              <a:t> u Waterloo</a:t>
            </a:r>
            <a:endParaRPr lang="en-US" dirty="0" smtClean="0"/>
          </a:p>
          <a:p>
            <a:r>
              <a:rPr lang="en-US" dirty="0" smtClean="0"/>
              <a:t>Code civil</a:t>
            </a:r>
            <a:endParaRPr lang="cs-CZ" dirty="0" smtClean="0"/>
          </a:p>
          <a:p>
            <a:pPr marL="0" indent="0">
              <a:buNone/>
            </a:pPr>
            <a:endParaRPr lang="cs-CZ" dirty="0" smtClean="0"/>
          </a:p>
          <a:p>
            <a:pPr marL="0" indent="0">
              <a:buNone/>
            </a:pPr>
            <a:endParaRPr lang="cs-CZ" dirty="0" smtClean="0"/>
          </a:p>
          <a:p>
            <a:endParaRPr lang="cs-CZ" dirty="0"/>
          </a:p>
        </p:txBody>
      </p:sp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Napoleon Bonaparte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71235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36855"/>
            <a:ext cx="4104456" cy="293175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919" y="1484784"/>
            <a:ext cx="4905945" cy="29523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ástupný symbol pro obsah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1861-1865</a:t>
            </a:r>
            <a:endParaRPr lang="en-US" dirty="0" smtClean="0"/>
          </a:p>
          <a:p>
            <a:r>
              <a:rPr lang="en-US" dirty="0" smtClean="0"/>
              <a:t>Connecticut, Illinois, Indiana, Iowa, </a:t>
            </a:r>
            <a:r>
              <a:rPr lang="en-US" dirty="0" err="1" smtClean="0"/>
              <a:t>Kalifornie</a:t>
            </a:r>
            <a:r>
              <a:rPr lang="en-US" dirty="0" smtClean="0"/>
              <a:t>, Kansas, Maine, Massachusetts, Michigan, Minnesota, Nevada, New Hampshire, New Jersey, New York, Ohio, Oregon, </a:t>
            </a:r>
            <a:r>
              <a:rPr lang="en-US" dirty="0" err="1" smtClean="0"/>
              <a:t>Pensylvánie</a:t>
            </a:r>
            <a:r>
              <a:rPr lang="en-US" dirty="0" smtClean="0"/>
              <a:t>, Rhode Island, Vermont</a:t>
            </a:r>
            <a:r>
              <a:rPr lang="en-US" dirty="0"/>
              <a:t>, Wisconsin + </a:t>
            </a:r>
            <a:r>
              <a:rPr lang="en-US" dirty="0" smtClean="0"/>
              <a:t>Delaware, Kentucky, Maryland, Missouri, </a:t>
            </a:r>
            <a:r>
              <a:rPr lang="en-US" dirty="0" err="1" smtClean="0"/>
              <a:t>Západní</a:t>
            </a:r>
            <a:r>
              <a:rPr lang="en-US" dirty="0" smtClean="0"/>
              <a:t> </a:t>
            </a:r>
            <a:r>
              <a:rPr lang="en-US" dirty="0" err="1"/>
              <a:t>Virginie</a:t>
            </a:r>
            <a:endParaRPr lang="en-US" dirty="0" smtClean="0"/>
          </a:p>
          <a:p>
            <a:r>
              <a:rPr lang="cs-CZ" dirty="0" smtClean="0"/>
              <a:t> </a:t>
            </a:r>
            <a:r>
              <a:rPr lang="en-US" dirty="0" smtClean="0"/>
              <a:t>x</a:t>
            </a:r>
          </a:p>
          <a:p>
            <a:r>
              <a:rPr lang="en-US" dirty="0" err="1" smtClean="0"/>
              <a:t>Jižní</a:t>
            </a:r>
            <a:r>
              <a:rPr lang="en-US" dirty="0" smtClean="0"/>
              <a:t> </a:t>
            </a:r>
            <a:r>
              <a:rPr lang="en-US" dirty="0" err="1" smtClean="0"/>
              <a:t>Karolína</a:t>
            </a:r>
            <a:r>
              <a:rPr lang="en-US" dirty="0" smtClean="0"/>
              <a:t>, Mississippi, Florida, Alabama, Georgie, Louisiana, Texas, </a:t>
            </a:r>
            <a:r>
              <a:rPr lang="en-US" dirty="0" err="1" smtClean="0"/>
              <a:t>Virginie</a:t>
            </a:r>
            <a:r>
              <a:rPr lang="en-US" dirty="0" smtClean="0"/>
              <a:t>, Arkansas, </a:t>
            </a:r>
            <a:r>
              <a:rPr lang="en-US" dirty="0" err="1" smtClean="0"/>
              <a:t>Severní</a:t>
            </a:r>
            <a:r>
              <a:rPr lang="en-US" dirty="0" smtClean="0"/>
              <a:t> </a:t>
            </a:r>
            <a:r>
              <a:rPr lang="en-US" dirty="0" err="1" smtClean="0"/>
              <a:t>Karolína</a:t>
            </a:r>
            <a:r>
              <a:rPr lang="en-US" dirty="0" smtClean="0"/>
              <a:t>, Tennessee, Missouri, Kentucky</a:t>
            </a:r>
            <a:endParaRPr lang="cs-CZ" dirty="0" smtClean="0"/>
          </a:p>
        </p:txBody>
      </p:sp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Americká</a:t>
            </a:r>
            <a:r>
              <a:rPr lang="en-US" dirty="0" smtClean="0"/>
              <a:t> </a:t>
            </a:r>
            <a:r>
              <a:rPr lang="en-US" dirty="0" err="1" smtClean="0"/>
              <a:t>občanská</a:t>
            </a:r>
            <a:r>
              <a:rPr lang="en-US" dirty="0" smtClean="0"/>
              <a:t> </a:t>
            </a:r>
            <a:r>
              <a:rPr lang="en-US" dirty="0" err="1" smtClean="0"/>
              <a:t>válka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9535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580" y="548680"/>
            <a:ext cx="5116537" cy="33843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ástupný symbol pro obsah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1871</a:t>
            </a:r>
            <a:endParaRPr lang="en-US" dirty="0" smtClean="0"/>
          </a:p>
          <a:p>
            <a:r>
              <a:rPr lang="en-US" dirty="0" err="1" smtClean="0"/>
              <a:t>Porážka</a:t>
            </a:r>
            <a:r>
              <a:rPr lang="en-US" dirty="0" smtClean="0"/>
              <a:t> </a:t>
            </a:r>
            <a:r>
              <a:rPr lang="en-US" dirty="0" err="1" smtClean="0"/>
              <a:t>Dánska</a:t>
            </a:r>
            <a:r>
              <a:rPr lang="en-US" dirty="0" smtClean="0"/>
              <a:t>, </a:t>
            </a:r>
            <a:r>
              <a:rPr lang="en-US" dirty="0" err="1" smtClean="0"/>
              <a:t>Rakouska</a:t>
            </a:r>
            <a:r>
              <a:rPr lang="en-US" dirty="0" smtClean="0"/>
              <a:t> a Francie</a:t>
            </a:r>
            <a:endParaRPr lang="en-US" dirty="0" smtClean="0"/>
          </a:p>
          <a:p>
            <a:r>
              <a:rPr lang="en-US" dirty="0" smtClean="0"/>
              <a:t>Otto von Bismarck</a:t>
            </a:r>
            <a:endParaRPr lang="en-US" dirty="0"/>
          </a:p>
          <a:p>
            <a:r>
              <a:rPr lang="en-US" dirty="0" err="1" smtClean="0"/>
              <a:t>Fridrich</a:t>
            </a:r>
            <a:r>
              <a:rPr lang="en-US" dirty="0" smtClean="0"/>
              <a:t> </a:t>
            </a:r>
            <a:r>
              <a:rPr lang="en-US" dirty="0" err="1" smtClean="0"/>
              <a:t>Vilém</a:t>
            </a:r>
            <a:r>
              <a:rPr lang="en-US" dirty="0" smtClean="0"/>
              <a:t> IV.</a:t>
            </a:r>
            <a:endParaRPr lang="cs-CZ" dirty="0" smtClean="0"/>
          </a:p>
          <a:p>
            <a:endParaRPr lang="cs-CZ" dirty="0"/>
          </a:p>
        </p:txBody>
      </p:sp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Sjednocení</a:t>
            </a:r>
            <a:r>
              <a:rPr lang="en-US" dirty="0" smtClean="0"/>
              <a:t> </a:t>
            </a:r>
            <a:r>
              <a:rPr lang="en-US" dirty="0" err="1" smtClean="0"/>
              <a:t>Německa</a:t>
            </a:r>
            <a:endParaRPr lang="cs-CZ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44" y="3419452"/>
            <a:ext cx="3048000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535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08137"/>
            <a:ext cx="3960440" cy="594066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ástupný symbol pro obsah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1830-1916</a:t>
            </a:r>
            <a:endParaRPr lang="en-US" dirty="0" smtClean="0"/>
          </a:p>
          <a:p>
            <a:r>
              <a:rPr lang="en-US" dirty="0" err="1" smtClean="0"/>
              <a:t>prohry</a:t>
            </a:r>
            <a:endParaRPr lang="en-US" dirty="0" smtClean="0"/>
          </a:p>
          <a:p>
            <a:r>
              <a:rPr lang="en-US" dirty="0" err="1" smtClean="0"/>
              <a:t>konzervativismus</a:t>
            </a:r>
            <a:endParaRPr lang="en-US" dirty="0" smtClean="0"/>
          </a:p>
          <a:p>
            <a:r>
              <a:rPr lang="en-US" dirty="0" smtClean="0"/>
              <a:t>Rudolf 1858-1889</a:t>
            </a:r>
          </a:p>
          <a:p>
            <a:r>
              <a:rPr lang="cs-CZ" dirty="0"/>
              <a:t>František Ferdinand </a:t>
            </a:r>
            <a:r>
              <a:rPr lang="cs-CZ" dirty="0" smtClean="0"/>
              <a:t>d'Este</a:t>
            </a:r>
            <a:r>
              <a:rPr lang="en-US" dirty="0" smtClean="0"/>
              <a:t> 1863-1914</a:t>
            </a:r>
            <a:endParaRPr lang="en-US" dirty="0" smtClean="0"/>
          </a:p>
          <a:p>
            <a:endParaRPr lang="cs-CZ" dirty="0" smtClean="0"/>
          </a:p>
          <a:p>
            <a:pPr marL="0" indent="0">
              <a:buNone/>
            </a:pPr>
            <a:endParaRPr lang="cs-CZ" dirty="0" smtClean="0"/>
          </a:p>
          <a:p>
            <a:endParaRPr lang="cs-CZ" dirty="0"/>
          </a:p>
        </p:txBody>
      </p:sp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František</a:t>
            </a:r>
            <a:r>
              <a:rPr lang="en-US" dirty="0" smtClean="0"/>
              <a:t> Josef I.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9535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836712"/>
            <a:ext cx="4181475" cy="54006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ástupný symbol pro obsah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1867-1912</a:t>
            </a:r>
            <a:endParaRPr lang="en-US" dirty="0" smtClean="0"/>
          </a:p>
          <a:p>
            <a:r>
              <a:rPr lang="en-US" dirty="0" err="1" smtClean="0"/>
              <a:t>reformy</a:t>
            </a:r>
            <a:endParaRPr lang="en-US" dirty="0" smtClean="0"/>
          </a:p>
          <a:p>
            <a:r>
              <a:rPr lang="en-US" dirty="0" err="1" smtClean="0"/>
              <a:t>Ekonomický</a:t>
            </a:r>
            <a:r>
              <a:rPr lang="en-US" dirty="0" smtClean="0"/>
              <a:t> a </a:t>
            </a:r>
            <a:r>
              <a:rPr lang="en-US" dirty="0" err="1" smtClean="0"/>
              <a:t>vojenský</a:t>
            </a:r>
            <a:r>
              <a:rPr lang="en-US" dirty="0" smtClean="0"/>
              <a:t> </a:t>
            </a:r>
            <a:r>
              <a:rPr lang="en-US" dirty="0" err="1" smtClean="0"/>
              <a:t>vzestup</a:t>
            </a:r>
            <a:endParaRPr lang="en-US" dirty="0" smtClean="0"/>
          </a:p>
          <a:p>
            <a:r>
              <a:rPr lang="en-US" dirty="0" err="1" smtClean="0"/>
              <a:t>Zrušení</a:t>
            </a:r>
            <a:r>
              <a:rPr lang="en-US" dirty="0" smtClean="0"/>
              <a:t> </a:t>
            </a:r>
            <a:r>
              <a:rPr lang="en-US" dirty="0" err="1" smtClean="0"/>
              <a:t>třídy</a:t>
            </a:r>
            <a:r>
              <a:rPr lang="en-US" dirty="0" smtClean="0"/>
              <a:t> </a:t>
            </a:r>
            <a:r>
              <a:rPr lang="en-US" dirty="0" err="1" smtClean="0"/>
              <a:t>samurajů</a:t>
            </a:r>
            <a:endParaRPr lang="en-US" dirty="0" smtClean="0"/>
          </a:p>
          <a:p>
            <a:endParaRPr lang="cs-CZ" dirty="0" smtClean="0"/>
          </a:p>
          <a:p>
            <a:pPr marL="0" indent="0">
              <a:buNone/>
            </a:pPr>
            <a:endParaRPr lang="cs-CZ" dirty="0" smtClean="0"/>
          </a:p>
          <a:p>
            <a:endParaRPr lang="cs-CZ" dirty="0"/>
          </a:p>
        </p:txBody>
      </p:sp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Meidži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9535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sah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1867</a:t>
            </a:r>
            <a:endParaRPr lang="en-US" dirty="0" smtClean="0"/>
          </a:p>
          <a:p>
            <a:r>
              <a:rPr lang="en-US" dirty="0" smtClean="0"/>
              <a:t>7200000$</a:t>
            </a:r>
            <a:endParaRPr lang="cs-CZ" dirty="0" smtClean="0"/>
          </a:p>
          <a:p>
            <a:pPr marL="0" indent="0">
              <a:buNone/>
            </a:pPr>
            <a:endParaRPr lang="cs-CZ" dirty="0" smtClean="0"/>
          </a:p>
          <a:p>
            <a:endParaRPr lang="cs-CZ" dirty="0"/>
          </a:p>
        </p:txBody>
      </p:sp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Prodej</a:t>
            </a:r>
            <a:r>
              <a:rPr lang="en-US" dirty="0" smtClean="0"/>
              <a:t> </a:t>
            </a:r>
            <a:r>
              <a:rPr lang="en-US" dirty="0" err="1" smtClean="0"/>
              <a:t>Aljašky</a:t>
            </a:r>
            <a:endParaRPr lang="cs-CZ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61" y="2713188"/>
            <a:ext cx="7593259" cy="35536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76672"/>
            <a:ext cx="3395699" cy="1910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535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sah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Selim</a:t>
            </a:r>
            <a:r>
              <a:rPr lang="en-US" dirty="0" smtClean="0"/>
              <a:t> III 1789-1807</a:t>
            </a:r>
            <a:endParaRPr lang="en-US" dirty="0" smtClean="0"/>
          </a:p>
          <a:p>
            <a:r>
              <a:rPr lang="en-US" dirty="0"/>
              <a:t>Abdul Hamid </a:t>
            </a:r>
            <a:r>
              <a:rPr lang="en-US" dirty="0" smtClean="0"/>
              <a:t>II 1879-1907</a:t>
            </a:r>
            <a:endParaRPr lang="en-US" dirty="0" smtClean="0"/>
          </a:p>
          <a:p>
            <a:endParaRPr lang="cs-CZ" dirty="0" smtClean="0"/>
          </a:p>
        </p:txBody>
      </p:sp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Osmanská</a:t>
            </a:r>
            <a:r>
              <a:rPr lang="en-US" dirty="0" smtClean="0"/>
              <a:t> </a:t>
            </a:r>
            <a:r>
              <a:rPr lang="en-US" dirty="0" err="1" smtClean="0"/>
              <a:t>říše</a:t>
            </a:r>
            <a:endParaRPr lang="cs-CZ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5" y="3072916"/>
            <a:ext cx="4527999" cy="28512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072916"/>
            <a:ext cx="3901118" cy="294454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552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per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Paper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Paper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5490</TotalTime>
  <Words>211</Words>
  <Application>Microsoft Office PowerPoint</Application>
  <PresentationFormat>On-screen Show (4:3)</PresentationFormat>
  <Paragraphs>44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Constantia</vt:lpstr>
      <vt:lpstr>Wingdings 2</vt:lpstr>
      <vt:lpstr>Paper</vt:lpstr>
      <vt:lpstr>Co by kdyby?</vt:lpstr>
      <vt:lpstr>Průmyslová revoluce</vt:lpstr>
      <vt:lpstr>Napoleon Bonaparte</vt:lpstr>
      <vt:lpstr>Americká občanská válka</vt:lpstr>
      <vt:lpstr>Sjednocení Německa</vt:lpstr>
      <vt:lpstr>František Josef I.</vt:lpstr>
      <vt:lpstr>Meidži</vt:lpstr>
      <vt:lpstr>Prodej Aljašky</vt:lpstr>
      <vt:lpstr>Osmanská říše</vt:lpstr>
      <vt:lpstr>Úkoly pro cestovatele časem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 by kdyby?</dc:title>
  <dc:creator>Killman</dc:creator>
  <cp:lastModifiedBy>killman@odria.eu</cp:lastModifiedBy>
  <cp:revision>121</cp:revision>
  <dcterms:created xsi:type="dcterms:W3CDTF">2016-01-26T12:29:49Z</dcterms:created>
  <dcterms:modified xsi:type="dcterms:W3CDTF">2019-06-14T09:37:23Z</dcterms:modified>
</cp:coreProperties>
</file>